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63C"/>
    <a:srgbClr val="E9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630" autoAdjust="0"/>
  </p:normalViewPr>
  <p:slideViewPr>
    <p:cSldViewPr snapToGrid="0">
      <p:cViewPr varScale="1">
        <p:scale>
          <a:sx n="48" d="100"/>
          <a:sy n="48" d="100"/>
        </p:scale>
        <p:origin x="13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4FE22-AF00-4CD1-82D6-08D4F6398F20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D85C2-F920-4709-8278-52BB8492DF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28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Die </a:t>
            </a:r>
            <a:r>
              <a:rPr lang="de-DE" dirty="0" err="1"/>
              <a:t>PsychOlympia</a:t>
            </a:r>
            <a:r>
              <a:rPr lang="de-DE" dirty="0"/>
              <a:t> ist eine Veranstaltung für Psychologie-Studierende, um in angenehmer und spaßiger Umgebung neue Kontakte zu knüpfen.</a:t>
            </a:r>
          </a:p>
          <a:p>
            <a:r>
              <a:rPr lang="de-DE" dirty="0"/>
              <a:t>- Im Zentrum des Programms steht ein Turnier mit verschiedensten Disziplinen wie Bierkastenzielwurf und Wasserbombenvolleyball.</a:t>
            </a:r>
          </a:p>
          <a:p>
            <a:r>
              <a:rPr lang="de-DE" dirty="0"/>
              <a:t>- Drum herum gibt es vielfältige andere Angebote, Workshops und Abendprogramm.</a:t>
            </a:r>
          </a:p>
          <a:p>
            <a:r>
              <a:rPr lang="de-DE" dirty="0"/>
              <a:t>- Für weitere Informationen schaut auf den </a:t>
            </a:r>
            <a:r>
              <a:rPr lang="de-DE" dirty="0" err="1"/>
              <a:t>Socials</a:t>
            </a:r>
            <a:r>
              <a:rPr lang="de-DE" dirty="0"/>
              <a:t> oder der Website der </a:t>
            </a:r>
            <a:r>
              <a:rPr lang="de-DE" dirty="0" err="1"/>
              <a:t>PsychOlympia</a:t>
            </a:r>
            <a:r>
              <a:rPr lang="de-DE" dirty="0"/>
              <a:t> vorbei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D85C2-F920-4709-8278-52BB8492DF2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89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8DCA9-221D-6D37-9530-CA3922C86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A107B5-8D99-BCE4-84A2-B457B6180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B79914-774A-1B71-1BE0-55B6B145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687B8-8FBC-EB04-4AAB-643E139C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6D8886-BE61-08B0-3EC1-110768AD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44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BB23B-1226-DDCE-C82C-EAE0ACDF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CEE86E-C169-F5C5-D11C-FFA851284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0805B4-0802-A08F-5A66-19DE9D22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08023D-41ED-7873-3E98-D2BF93DD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12EA56-8758-872F-6759-B51AC773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72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3A1C61-5A51-B5CF-5469-208F86EFA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29C966-ED98-53FA-33C1-BFB3EDF87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F943B3-CD65-5AA6-2096-7A2F6EF7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D9C07C-8E3C-F08E-336D-8A728297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245B3C-B452-8CD8-84E6-8DC73026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3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3E4DF-E49F-7952-D0FB-C488B692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5EB398-0FCD-31A1-41E3-F209A9A42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C6CF6E-2FFF-4C33-8A76-CFE13A14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7CE098-A54E-32D5-F9F0-93D4F977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D56E5-67C9-3FB9-8705-C19BCECE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33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03CD2-2CED-3EDE-1FD7-F0C547D3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576F19-9C1A-DDEE-761C-6CAC0C547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9F2269-DE25-E5B8-ABAF-6A824E04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92EB1D-7F2B-A1B3-02AA-F560EEAC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5BD7C-2E28-36F4-B87B-072439DA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70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D56BE-197C-49EB-BD2F-8FB00A1C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087420-39F3-D562-0114-F9C13BE92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421DF1-D473-B5BB-7049-19E418C5B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3EB554-E175-FECC-738C-368CC8BB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5AE9B8-C558-6E76-F6E0-4BA811BC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705477-65A7-ABE3-94D9-A962BD88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22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C3235-3513-A8B1-D652-42D9EC9D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F84F08-C850-3D4F-FCB2-0A38235F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C23D63-2097-0E85-229A-2DE543E3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0415BD-4DC2-0344-8C0F-9A40FDAA8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84D2AD4-FD88-B5F1-4542-8FE1AD708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78070A-0129-0E5D-EBEB-FDB25545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E19EE7-B7BF-32D5-5C55-957D22DC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0D377E-3302-1A1C-A2A9-5E595953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28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6B4CB-4EBB-FFBD-C376-4D910B915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5996B2-4996-9391-1A1C-C56325BE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336556-2658-4B1C-1F97-6C0DC924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C0FBC8-5BF8-1B0D-D493-2AB5BF54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3BD3DB-2FEF-8159-2315-ABC0B916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22FC98-ABD2-FD1E-9972-873BE23F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96520-DFED-06B4-CC8C-454189A1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0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E00CF-6A07-E841-4ECD-2916F493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18DB96-627A-8D67-DC6B-372D4B13E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CC2B45-4B8E-1FB1-F87A-A378BF0E6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B5EE1A-E26B-74A2-0872-5B19F880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0D3EA6-9D78-71D5-E2A2-EDCD13E2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892964-334B-8E2E-4B8E-CB60B5C3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97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32743-1153-239B-BB0D-F791398A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FED4A6-D6B1-5E20-F1E2-8939A9FC8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A478C3-3966-5C95-7DA2-CBED77883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10CFE2-835C-098E-A937-C671975E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652147-96B9-9270-DA8C-D6775C4B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5CB799-6C42-382E-F252-98BF5ACA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26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432935D-4409-E864-117F-94BD0C76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385686-AC31-F9D4-3BE6-448CDE3EB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91016C-4D7D-86AF-0ED9-307BFF903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5919B-E6F1-42CA-B87D-FEEC8F3A0039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3A58AD-1A69-CD21-1520-CD895E9D9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E9EE46-FECE-A6C7-18DE-8565BB87B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66AC-359E-4BD2-B21F-94D541917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81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175F-23E0-5EEB-1378-9A7204825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" y="207963"/>
            <a:ext cx="5842000" cy="1549717"/>
          </a:xfrm>
        </p:spPr>
        <p:txBody>
          <a:bodyPr>
            <a:normAutofit/>
          </a:bodyPr>
          <a:lstStyle/>
          <a:p>
            <a:pPr algn="l"/>
            <a:r>
              <a:rPr lang="de-DE" sz="8000" dirty="0" err="1">
                <a:solidFill>
                  <a:srgbClr val="45A63C"/>
                </a:solidFill>
                <a:latin typeface="Londrina Solid" panose="00000500000000000000" pitchFamily="2" charset="0"/>
              </a:rPr>
              <a:t>PsychOlympia</a:t>
            </a:r>
            <a:endParaRPr lang="de-DE" sz="8000" dirty="0">
              <a:solidFill>
                <a:srgbClr val="45A63C"/>
              </a:solidFill>
              <a:latin typeface="Londrina Solid" panose="00000500000000000000" pitchFamily="2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D98A80-5363-5D2B-8565-65EFF263F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02" y="2002210"/>
            <a:ext cx="4846094" cy="3447002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2400"/>
              </a:spcBef>
              <a:buClr>
                <a:srgbClr val="45A63C"/>
              </a:buClr>
              <a:buFont typeface="Arial" panose="020B0604020202020204" pitchFamily="34" charset="0"/>
              <a:buChar char="•"/>
            </a:pPr>
            <a:r>
              <a:rPr lang="de-DE" sz="3600" dirty="0">
                <a:latin typeface="Londrina Solid" panose="00000500000000000000" pitchFamily="2" charset="0"/>
              </a:rPr>
              <a:t>Psychos aus ganz Deutschland, Österreich und der Schweiz</a:t>
            </a:r>
          </a:p>
          <a:p>
            <a:pPr marL="457200" indent="-457200" algn="l">
              <a:spcBef>
                <a:spcPts val="2400"/>
              </a:spcBef>
              <a:buClr>
                <a:srgbClr val="45A63C"/>
              </a:buClr>
              <a:buFont typeface="Arial" panose="020B0604020202020204" pitchFamily="34" charset="0"/>
              <a:buChar char="•"/>
            </a:pPr>
            <a:r>
              <a:rPr lang="de-DE" sz="3600" dirty="0">
                <a:latin typeface="Londrina Solid" panose="00000500000000000000" pitchFamily="2" charset="0"/>
              </a:rPr>
              <a:t>Vielfältiges Programm</a:t>
            </a:r>
          </a:p>
          <a:p>
            <a:pPr marL="457200" indent="-457200" algn="l">
              <a:spcBef>
                <a:spcPts val="2400"/>
              </a:spcBef>
              <a:buClr>
                <a:srgbClr val="45A63C"/>
              </a:buClr>
              <a:buFont typeface="Arial" panose="020B0604020202020204" pitchFamily="34" charset="0"/>
              <a:buChar char="•"/>
            </a:pPr>
            <a:r>
              <a:rPr lang="de-DE" sz="3600" dirty="0">
                <a:latin typeface="Londrina Solid" panose="00000500000000000000" pitchFamily="2" charset="0"/>
              </a:rPr>
              <a:t>Spannendes Turnier</a:t>
            </a:r>
          </a:p>
          <a:p>
            <a:pPr marL="457200" indent="-457200" algn="l">
              <a:buClr>
                <a:srgbClr val="45A63C"/>
              </a:buClr>
              <a:buFont typeface="Arial" panose="020B0604020202020204" pitchFamily="34" charset="0"/>
              <a:buChar char="•"/>
            </a:pPr>
            <a:endParaRPr lang="de-DE" sz="3600" dirty="0">
              <a:latin typeface="Londrina Solid" panose="00000500000000000000" pitchFamily="2" charset="0"/>
            </a:endParaRPr>
          </a:p>
          <a:p>
            <a:pPr algn="l">
              <a:buClr>
                <a:srgbClr val="45A63C"/>
              </a:buClr>
            </a:pPr>
            <a:endParaRPr lang="de-DE" sz="3200" dirty="0">
              <a:latin typeface="Londrina Solid" panose="00000500000000000000" pitchFamily="2" charset="0"/>
            </a:endParaRPr>
          </a:p>
          <a:p>
            <a:pPr algn="l">
              <a:buClr>
                <a:srgbClr val="45A63C"/>
              </a:buClr>
            </a:pPr>
            <a:endParaRPr lang="de-DE" sz="3200" dirty="0">
              <a:latin typeface="Londrina Solid" panose="00000500000000000000" pitchFamily="2" charset="0"/>
            </a:endParaRPr>
          </a:p>
        </p:txBody>
      </p:sp>
      <p:pic>
        <p:nvPicPr>
          <p:cNvPr id="5" name="Grafik 4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A22D4EE9-0ACA-CFCB-2F4D-535E65CF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51" y="79999"/>
            <a:ext cx="1926021" cy="1926021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6F67EA07-0E6E-1FD2-A046-2C18A3C48AE7}"/>
              </a:ext>
            </a:extLst>
          </p:cNvPr>
          <p:cNvSpPr txBox="1">
            <a:spLocks/>
          </p:cNvSpPr>
          <p:nvPr/>
        </p:nvSpPr>
        <p:spPr>
          <a:xfrm>
            <a:off x="842252" y="5568398"/>
            <a:ext cx="4580562" cy="1289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45A63C"/>
              </a:buClr>
            </a:pPr>
            <a:r>
              <a:rPr lang="de-DE" sz="3600" dirty="0" err="1">
                <a:solidFill>
                  <a:srgbClr val="45A63C"/>
                </a:solidFill>
                <a:latin typeface="Londrina Solid" panose="00000500000000000000" pitchFamily="2" charset="0"/>
              </a:rPr>
              <a:t>psycholympia_official</a:t>
            </a:r>
            <a:endParaRPr lang="de-DE" sz="3600" dirty="0">
              <a:solidFill>
                <a:srgbClr val="45A63C"/>
              </a:solidFill>
              <a:latin typeface="Londrina Solid" panose="00000500000000000000" pitchFamily="2" charset="0"/>
            </a:endParaRPr>
          </a:p>
          <a:p>
            <a:pPr algn="l">
              <a:buClr>
                <a:srgbClr val="45A63C"/>
              </a:buClr>
            </a:pPr>
            <a:r>
              <a:rPr lang="de-DE" sz="3600" dirty="0">
                <a:solidFill>
                  <a:srgbClr val="45A63C"/>
                </a:solidFill>
                <a:latin typeface="Londrina Solid" panose="00000500000000000000" pitchFamily="2" charset="0"/>
              </a:rPr>
              <a:t>www.psycholympia.de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EC151F-9B61-A99F-8D33-B1C0CC439EB9}"/>
              </a:ext>
            </a:extLst>
          </p:cNvPr>
          <p:cNvSpPr/>
          <p:nvPr/>
        </p:nvSpPr>
        <p:spPr>
          <a:xfrm>
            <a:off x="216841" y="5614680"/>
            <a:ext cx="581289" cy="568210"/>
          </a:xfrm>
          <a:prstGeom prst="ellipse">
            <a:avLst/>
          </a:prstGeom>
          <a:solidFill>
            <a:srgbClr val="45A63C"/>
          </a:solidFill>
          <a:ln>
            <a:solidFill>
              <a:srgbClr val="45A6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Kreis, Grafiken, Symbol, Logo enthält.&#10;&#10;Automatisch generierte Beschreibung">
            <a:extLst>
              <a:ext uri="{FF2B5EF4-FFF2-40B4-BE49-F238E27FC236}">
                <a16:creationId xmlns:a16="http://schemas.microsoft.com/office/drawing/2014/main" id="{671494D9-2FF5-3EA3-A0EC-BF9EA9BE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5565479"/>
            <a:ext cx="669532" cy="669532"/>
          </a:xfrm>
          <a:prstGeom prst="rect">
            <a:avLst/>
          </a:prstGeom>
        </p:spPr>
      </p:pic>
      <p:pic>
        <p:nvPicPr>
          <p:cNvPr id="15" name="Grafik 14" descr="Ein Bild, das draußen, Gras, Person, Baum enthält.&#10;&#10;Automatisch generierte Beschreibung">
            <a:extLst>
              <a:ext uri="{FF2B5EF4-FFF2-40B4-BE49-F238E27FC236}">
                <a16:creationId xmlns:a16="http://schemas.microsoft.com/office/drawing/2014/main" id="{49978F0C-CF24-4761-7852-9C139E10E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96" y="2802269"/>
            <a:ext cx="3177854" cy="2118569"/>
          </a:xfrm>
          <a:prstGeom prst="rect">
            <a:avLst/>
          </a:prstGeom>
        </p:spPr>
      </p:pic>
      <p:pic>
        <p:nvPicPr>
          <p:cNvPr id="19" name="Grafik 18" descr="Ein Bild, das Person, draußen, Kleidung, Lächeln enthält.&#10;&#10;Automatisch generierte Beschreibung">
            <a:extLst>
              <a:ext uri="{FF2B5EF4-FFF2-40B4-BE49-F238E27FC236}">
                <a16:creationId xmlns:a16="http://schemas.microsoft.com/office/drawing/2014/main" id="{B5D58CAE-5683-2D55-0501-67152017D1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9"/>
          <a:stretch/>
        </p:blipFill>
        <p:spPr>
          <a:xfrm>
            <a:off x="8566364" y="5002413"/>
            <a:ext cx="3360448" cy="1801892"/>
          </a:xfrm>
          <a:prstGeom prst="rect">
            <a:avLst/>
          </a:prstGeom>
        </p:spPr>
      </p:pic>
      <p:pic>
        <p:nvPicPr>
          <p:cNvPr id="21" name="Grafik 20" descr="Ein Bild, das Person, draußen, Gras, Kleidung enthält.&#10;&#10;Automatisch generierte Beschreibung">
            <a:extLst>
              <a:ext uri="{FF2B5EF4-FFF2-40B4-BE49-F238E27FC236}">
                <a16:creationId xmlns:a16="http://schemas.microsoft.com/office/drawing/2014/main" id="{F60FE466-2400-BFB2-CC8F-134C143239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/>
          <a:stretch/>
        </p:blipFill>
        <p:spPr>
          <a:xfrm>
            <a:off x="7827424" y="298446"/>
            <a:ext cx="4099388" cy="2444424"/>
          </a:xfrm>
          <a:prstGeom prst="rect">
            <a:avLst/>
          </a:prstGeom>
        </p:spPr>
      </p:pic>
      <p:pic>
        <p:nvPicPr>
          <p:cNvPr id="23" name="Grafik 22" descr="Ein Bild, das Person, Kleidung, draußen, Baum enthält.&#10;&#10;Automatisch generierte Beschreibung">
            <a:extLst>
              <a:ext uri="{FF2B5EF4-FFF2-40B4-BE49-F238E27FC236}">
                <a16:creationId xmlns:a16="http://schemas.microsoft.com/office/drawing/2014/main" id="{F00512F8-3C12-C237-EB81-9BAAA4078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6" y="2802269"/>
            <a:ext cx="2118569" cy="2118569"/>
          </a:xfrm>
          <a:prstGeom prst="rect">
            <a:avLst/>
          </a:prstGeom>
        </p:spPr>
      </p:pic>
      <p:pic>
        <p:nvPicPr>
          <p:cNvPr id="25" name="Grafik 24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1434D38F-FBD2-09DE-043F-F667C33764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7427"/>
          <a:stretch/>
        </p:blipFill>
        <p:spPr>
          <a:xfrm>
            <a:off x="10534211" y="2802269"/>
            <a:ext cx="1392601" cy="2140745"/>
          </a:xfrm>
          <a:prstGeom prst="rect">
            <a:avLst/>
          </a:prstGeom>
        </p:spPr>
      </p:pic>
      <p:pic>
        <p:nvPicPr>
          <p:cNvPr id="27" name="Grafik 26" descr="Ein Bild, das Himmel, draußen, Gras, Person enthält.&#10;&#10;Automatisch generierte Beschreibung">
            <a:extLst>
              <a:ext uri="{FF2B5EF4-FFF2-40B4-BE49-F238E27FC236}">
                <a16:creationId xmlns:a16="http://schemas.microsoft.com/office/drawing/2014/main" id="{0AB778F1-7B0A-BD6F-95DC-B6678818E7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5422814" y="5002414"/>
            <a:ext cx="3066670" cy="17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Breitbild</PresentationFormat>
  <Paragraphs>12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Londrina Solid</vt:lpstr>
      <vt:lpstr>Office</vt:lpstr>
      <vt:lpstr>PsychOlympia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PsychOlympia</dc:title>
  <dc:creator>Alex Klein</dc:creator>
  <cp:lastModifiedBy>Alex Klein</cp:lastModifiedBy>
  <cp:revision>2</cp:revision>
  <dcterms:created xsi:type="dcterms:W3CDTF">2023-09-21T16:12:09Z</dcterms:created>
  <dcterms:modified xsi:type="dcterms:W3CDTF">2023-09-21T17:05:37Z</dcterms:modified>
</cp:coreProperties>
</file>