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82EFC-90D0-41FF-B499-C85AC3542D4C}" v="6" dt="2023-10-19T18:43:07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1" y="2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nus von Behren" userId="3c0314e5d2b3060b" providerId="LiveId" clId="{86F82EFC-90D0-41FF-B499-C85AC3542D4C}"/>
    <pc:docChg chg="custSel addSld delSld modSld">
      <pc:chgData name="Magnus von Behren" userId="3c0314e5d2b3060b" providerId="LiveId" clId="{86F82EFC-90D0-41FF-B499-C85AC3542D4C}" dt="2023-10-19T18:43:17.712" v="19" actId="14100"/>
      <pc:docMkLst>
        <pc:docMk/>
      </pc:docMkLst>
      <pc:sldChg chg="addSp delSp modSp del mod">
        <pc:chgData name="Magnus von Behren" userId="3c0314e5d2b3060b" providerId="LiveId" clId="{86F82EFC-90D0-41FF-B499-C85AC3542D4C}" dt="2023-10-19T18:39:52.541" v="7" actId="47"/>
        <pc:sldMkLst>
          <pc:docMk/>
          <pc:sldMk cId="1223635104" sldId="256"/>
        </pc:sldMkLst>
        <pc:picChg chg="del">
          <ac:chgData name="Magnus von Behren" userId="3c0314e5d2b3060b" providerId="LiveId" clId="{86F82EFC-90D0-41FF-B499-C85AC3542D4C}" dt="2023-10-19T18:06:26.889" v="0" actId="478"/>
          <ac:picMkLst>
            <pc:docMk/>
            <pc:sldMk cId="1223635104" sldId="256"/>
            <ac:picMk id="5" creationId="{694E03D3-6C65-E424-680D-A4214B62BF33}"/>
          </ac:picMkLst>
        </pc:picChg>
        <pc:picChg chg="add mod">
          <ac:chgData name="Magnus von Behren" userId="3c0314e5d2b3060b" providerId="LiveId" clId="{86F82EFC-90D0-41FF-B499-C85AC3542D4C}" dt="2023-10-19T18:06:36.615" v="1" actId="931"/>
          <ac:picMkLst>
            <pc:docMk/>
            <pc:sldMk cId="1223635104" sldId="256"/>
            <ac:picMk id="6" creationId="{398AFB27-0D70-2856-1901-81D5CFF65811}"/>
          </ac:picMkLst>
        </pc:picChg>
      </pc:sldChg>
      <pc:sldChg chg="addSp delSp modSp new mod modAnim">
        <pc:chgData name="Magnus von Behren" userId="3c0314e5d2b3060b" providerId="LiveId" clId="{86F82EFC-90D0-41FF-B499-C85AC3542D4C}" dt="2023-10-19T18:30:50.675" v="6" actId="14100"/>
        <pc:sldMkLst>
          <pc:docMk/>
          <pc:sldMk cId="456252434" sldId="259"/>
        </pc:sldMkLst>
        <pc:spChg chg="del">
          <ac:chgData name="Magnus von Behren" userId="3c0314e5d2b3060b" providerId="LiveId" clId="{86F82EFC-90D0-41FF-B499-C85AC3542D4C}" dt="2023-10-19T18:30:21.956" v="3"/>
          <ac:spMkLst>
            <pc:docMk/>
            <pc:sldMk cId="456252434" sldId="259"/>
            <ac:spMk id="3" creationId="{6BB90425-2765-AA14-E696-F0EEDE626270}"/>
          </ac:spMkLst>
        </pc:spChg>
        <pc:picChg chg="add mod">
          <ac:chgData name="Magnus von Behren" userId="3c0314e5d2b3060b" providerId="LiveId" clId="{86F82EFC-90D0-41FF-B499-C85AC3542D4C}" dt="2023-10-19T18:30:50.675" v="6" actId="14100"/>
          <ac:picMkLst>
            <pc:docMk/>
            <pc:sldMk cId="456252434" sldId="259"/>
            <ac:picMk id="4" creationId="{AF612724-0217-8544-A0B6-6305ADB9205D}"/>
          </ac:picMkLst>
        </pc:picChg>
      </pc:sldChg>
      <pc:sldChg chg="addSp delSp modSp new mod">
        <pc:chgData name="Magnus von Behren" userId="3c0314e5d2b3060b" providerId="LiveId" clId="{86F82EFC-90D0-41FF-B499-C85AC3542D4C}" dt="2023-10-19T18:43:17.712" v="19" actId="14100"/>
        <pc:sldMkLst>
          <pc:docMk/>
          <pc:sldMk cId="2391068752" sldId="260"/>
        </pc:sldMkLst>
        <pc:spChg chg="del">
          <ac:chgData name="Magnus von Behren" userId="3c0314e5d2b3060b" providerId="LiveId" clId="{86F82EFC-90D0-41FF-B499-C85AC3542D4C}" dt="2023-10-19T18:42:07.965" v="9" actId="931"/>
          <ac:spMkLst>
            <pc:docMk/>
            <pc:sldMk cId="2391068752" sldId="260"/>
            <ac:spMk id="3" creationId="{00B6B760-E33B-C176-A960-3F1918C5FE57}"/>
          </ac:spMkLst>
        </pc:spChg>
        <pc:spChg chg="add del mod">
          <ac:chgData name="Magnus von Behren" userId="3c0314e5d2b3060b" providerId="LiveId" clId="{86F82EFC-90D0-41FF-B499-C85AC3542D4C}" dt="2023-10-19T18:43:07.715" v="16" actId="931"/>
          <ac:spMkLst>
            <pc:docMk/>
            <pc:sldMk cId="2391068752" sldId="260"/>
            <ac:spMk id="7" creationId="{2A7028A7-8B97-B019-51DC-E1D689F252CA}"/>
          </ac:spMkLst>
        </pc:spChg>
        <pc:picChg chg="add del mod">
          <ac:chgData name="Magnus von Behren" userId="3c0314e5d2b3060b" providerId="LiveId" clId="{86F82EFC-90D0-41FF-B499-C85AC3542D4C}" dt="2023-10-19T18:42:38.696" v="15" actId="478"/>
          <ac:picMkLst>
            <pc:docMk/>
            <pc:sldMk cId="2391068752" sldId="260"/>
            <ac:picMk id="5" creationId="{0342020A-EF1F-CE24-3F82-2B7C2BA246E3}"/>
          </ac:picMkLst>
        </pc:picChg>
        <pc:picChg chg="add mod">
          <ac:chgData name="Magnus von Behren" userId="3c0314e5d2b3060b" providerId="LiveId" clId="{86F82EFC-90D0-41FF-B499-C85AC3542D4C}" dt="2023-10-19T18:43:17.712" v="19" actId="14100"/>
          <ac:picMkLst>
            <pc:docMk/>
            <pc:sldMk cId="2391068752" sldId="260"/>
            <ac:picMk id="9" creationId="{FA37CFE0-E0D4-641E-161E-1407B464EB1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7DA38-53F7-CC3E-7B66-D58ECE74A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009BD2-51D0-1D94-D782-8DEB9BCAF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1F5C2C-16A5-C37E-E2ED-4F82916F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F08EF2-BBE2-B325-CBA2-0A51BF9B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B77CC3-6F09-C81B-CC7D-2E1AA45B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07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BA3E3-37EB-68A7-E015-979C4B8E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2523280-D105-963B-AB01-7957BA036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8E802E-7018-E343-77DD-6E637D60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5B33CB-1FD6-61D3-F1FD-465B5EF6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746165-D75C-357E-B89F-0EBC48E6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48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2C6D580-0183-0488-DF2C-B6106C60D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F22796-EF19-6A4D-F907-8A067E19F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17A1AB-C1FE-E9DB-1DE2-8074700D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26E7EA-FC4F-1377-A54F-99150859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298F33-AAFA-D704-9C30-BA6994C7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01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5931B-98B7-DD26-3B1E-E92A8CC9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102761-533D-B3DD-D909-BF8072833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B190B2-5B5D-94BE-0C0B-921CD887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C2E6D0-59F6-84A6-6558-E62D6AFF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8CC56F-2CE9-DDA4-B251-23CB8D90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131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55530-12EE-8CCF-1F60-B9419047B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5CC2AC-1C61-2FDF-1240-633DE2112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3A586C-5D99-C279-7766-B864BC3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59831F-989B-0E6E-1295-03F7181D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40DFFE-9EBC-6412-75B0-16687167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7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B97C9-410D-AA94-2359-9008CF23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D9F729-0173-88FD-F509-0B00D5468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F01F86-F1F8-783F-BBCE-BE5940BE2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C18C6D-9661-0787-4984-8D4B0C6E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9D8084-41A3-397F-B218-339AAB79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F8D5F8-BE64-2A5E-8EFA-50B148EE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67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FD41-EB1B-E05D-C539-FFF69145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9F61ED-55CA-F2D2-E9B4-6101065BA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42F087-2907-D250-DADE-1D7A82A19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218873-593C-0BFE-407E-9761AF158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2B5F58-0882-E5DE-1C2B-3ED52354E2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D834458-CDB3-9D97-B45B-135B1B0B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DDAD03-D93C-881C-9F39-E57DB235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085C1E5-AE50-5902-AC67-481325D2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51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2D3F2-8D59-E3B2-35F1-A06A868A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E8B4D-A5A9-5BE6-6A40-9779D3D5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967448-011E-6240-6FF0-09F3C937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76B5B7-2FA3-B7C8-FA8E-4367EF33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45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579B50-4984-9D19-26D2-2C9705622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B3D273-0C96-8B0A-89CB-6F1E21367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B70895-CEBF-CE47-E343-9D322D64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42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28821-9DAA-C460-D806-D8761BB6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3FBCBB-D3AD-5EFF-7532-8096D6FB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9BD16F-5501-367D-CEE6-2E82024D6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2D44F2-143C-E782-C514-A05ECE64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262413-342A-F871-AC5A-59FA6B43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DE2A40-E19B-4C83-E916-9790C059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9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6338D-0156-C01E-C854-718306FD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1EA2BC0-4C70-748A-131D-B486F4A69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0FE782-BD0F-1754-1E92-6CE5C0E56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5103AE-63EF-2FA0-567C-40F5C61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26D642-DAD7-C627-5E3B-8076F31F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B320E5-3DC6-B411-3CFF-04D54B15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2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6176FE5-AF51-4745-EBFB-6A83769D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19110F-5523-93C0-E156-BD8E64F7A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A10ED7-EC88-5465-1C97-50D5E1977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C3FF0-C161-4D0C-800C-8A468B753EB2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1CDBAF-D3FB-D7EF-F2DD-220713A3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723996-7B79-4E04-A939-71CB465BB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93ECA-A415-421A-8351-6B9FAF3343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78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OzbRYCOTco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435B4-9F4B-C5AC-ADC3-9146FFF3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könnt ihr zur PsychOlympia sagen: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11853C-74D8-DBED-9F5A-977594849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Die PsychOlympia ist DAS Festival für Psychologiestudierende und </a:t>
            </a:r>
            <a:r>
              <a:rPr lang="de-DE" dirty="0" err="1"/>
              <a:t>Berufsanfänger:innen</a:t>
            </a:r>
            <a:r>
              <a:rPr lang="de-DE" dirty="0"/>
              <a:t> in Deutschland, Österreich und der Schweiz</a:t>
            </a:r>
          </a:p>
          <a:p>
            <a:r>
              <a:rPr lang="de-DE" dirty="0"/>
              <a:t>In jedem Jahr mehrere Hundert </a:t>
            </a:r>
            <a:r>
              <a:rPr lang="de-DE" dirty="0" err="1"/>
              <a:t>Besucher:innen</a:t>
            </a:r>
            <a:endParaRPr lang="de-DE" dirty="0"/>
          </a:p>
          <a:p>
            <a:r>
              <a:rPr lang="de-DE" dirty="0"/>
              <a:t>Die PsychOlympia wird rein ehrenamtlich von anderen Studierenden organisiert</a:t>
            </a:r>
          </a:p>
          <a:p>
            <a:r>
              <a:rPr lang="de-DE" dirty="0"/>
              <a:t>Die PsychOlympia ist mehr als ein klassisches Festival: </a:t>
            </a:r>
          </a:p>
          <a:p>
            <a:pPr lvl="1"/>
            <a:r>
              <a:rPr lang="de-DE" dirty="0"/>
              <a:t>Sport (z. B. Spikeball)</a:t>
            </a:r>
          </a:p>
          <a:p>
            <a:pPr lvl="1"/>
            <a:r>
              <a:rPr lang="de-DE" dirty="0"/>
              <a:t>Kreatives (z. B. Batik)</a:t>
            </a:r>
          </a:p>
          <a:p>
            <a:pPr lvl="1"/>
            <a:r>
              <a:rPr lang="de-DE" dirty="0"/>
              <a:t>ungewöhnliche psychologische Workshops (z. B. Hypnose &amp; Sportpsychologie) </a:t>
            </a:r>
          </a:p>
          <a:p>
            <a:pPr lvl="1"/>
            <a:r>
              <a:rPr lang="de-DE" dirty="0"/>
              <a:t>natürlich das </a:t>
            </a:r>
            <a:r>
              <a:rPr lang="de-DE" dirty="0" err="1"/>
              <a:t>psycholympische</a:t>
            </a:r>
            <a:r>
              <a:rPr lang="de-DE" dirty="0"/>
              <a:t> Turnier, bei dem Teams gegeneinander antreten</a:t>
            </a:r>
          </a:p>
          <a:p>
            <a:pPr lvl="1"/>
            <a:r>
              <a:rPr lang="de-DE" dirty="0"/>
              <a:t>Angebote von </a:t>
            </a:r>
            <a:r>
              <a:rPr lang="de-DE" dirty="0" err="1"/>
              <a:t>Besucher:innen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aber auch Party und Feiern (in der Arena, aber auch eine Silent Disco</a:t>
            </a:r>
          </a:p>
          <a:p>
            <a:pPr lvl="1"/>
            <a:r>
              <a:rPr lang="de-DE" dirty="0"/>
              <a:t>In jedem Jahr viele neue Ideen</a:t>
            </a:r>
          </a:p>
          <a:p>
            <a:r>
              <a:rPr lang="de-DE" dirty="0"/>
              <a:t>Die PsychOlympia schafft dadurch eine ganz besondere, einmalige Atmosphäre, die durch gegenseitige Wertschätzung geprägt ist – wir sind eben </a:t>
            </a:r>
            <a:r>
              <a:rPr lang="de-DE" dirty="0" err="1"/>
              <a:t>Psycholog:innen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543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435B4-9F4B-C5AC-ADC3-9146FFF3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könnt ihr zur PsychOlympia sagen: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11853C-74D8-DBED-9F5A-977594849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So entstehen einzigartige, unvergessliche Erlebnisse und Begegnungen</a:t>
            </a:r>
          </a:p>
          <a:p>
            <a:r>
              <a:rPr lang="de-DE" dirty="0"/>
              <a:t>Die Anmeldung erfolgt im Team</a:t>
            </a:r>
          </a:p>
          <a:p>
            <a:pPr lvl="1"/>
            <a:r>
              <a:rPr lang="de-DE" dirty="0"/>
              <a:t>Mindestens 7 Personen für ein eigenes Team</a:t>
            </a:r>
          </a:p>
          <a:p>
            <a:pPr lvl="1"/>
            <a:r>
              <a:rPr lang="de-DE" dirty="0"/>
              <a:t>Es gibt aber auch die Möglichkeit, sich mit weniger als 7 Leuten für ein zufälliges Team anzumelden – so lassen sich auch leicht neue </a:t>
            </a:r>
            <a:r>
              <a:rPr lang="de-DE" dirty="0" err="1"/>
              <a:t>Freund:innen</a:t>
            </a:r>
            <a:r>
              <a:rPr lang="de-DE" dirty="0"/>
              <a:t> finden!</a:t>
            </a:r>
          </a:p>
          <a:p>
            <a:r>
              <a:rPr lang="de-DE" dirty="0"/>
              <a:t>Die Tickets sind sehr begehrt, deshalb ist nach dem Anmeldestart im Januar eine schnelle Anmeldung wichtig – am besten ist es, der PsychOlympia auf Instagram zu folgen!</a:t>
            </a:r>
          </a:p>
          <a:p>
            <a:r>
              <a:rPr lang="de-DE" dirty="0"/>
              <a:t>Auf dem Instagram-Kanal @psycholympia_official werden in diesem Jahr außerdem in der ersten November-Woche Ersti-Tickets verlost!</a:t>
            </a:r>
          </a:p>
          <a:p>
            <a:r>
              <a:rPr lang="de-DE" dirty="0"/>
              <a:t>Zeigt außerdem gerne den Trailer der PsychOlympia!</a:t>
            </a:r>
          </a:p>
          <a:p>
            <a:r>
              <a:rPr lang="de-DE" dirty="0"/>
              <a:t>DANKE!</a:t>
            </a:r>
          </a:p>
          <a:p>
            <a:r>
              <a:rPr lang="de-DE" dirty="0"/>
              <a:t>Auch Alte PsychOlympia-Hasen bekommen übrigens noch die Chance, Tickets zu gewinnen</a:t>
            </a:r>
          </a:p>
        </p:txBody>
      </p:sp>
    </p:spTree>
    <p:extLst>
      <p:ext uri="{BB962C8B-B14F-4D97-AF65-F5344CB8AC3E}">
        <p14:creationId xmlns:p14="http://schemas.microsoft.com/office/powerpoint/2010/main" val="403768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C1456-B24E-7681-3F92-20B9A301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Onlinemedien 3" title="Psycholympia 2024 - Teaser">
            <a:hlinkClick r:id="" action="ppaction://media"/>
            <a:extLst>
              <a:ext uri="{FF2B5EF4-FFF2-40B4-BE49-F238E27FC236}">
                <a16:creationId xmlns:a16="http://schemas.microsoft.com/office/drawing/2014/main" id="{AF612724-0217-8544-A0B6-6305ADB9205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C042A-7824-2720-30A9-51BE22AF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 descr="Ein Bild, das Kleidung, Menschliches Gesicht, Text, Person enthält.&#10;&#10;Automatisch generierte Beschreibung">
            <a:extLst>
              <a:ext uri="{FF2B5EF4-FFF2-40B4-BE49-F238E27FC236}">
                <a16:creationId xmlns:a16="http://schemas.microsoft.com/office/drawing/2014/main" id="{FA37CFE0-E0D4-641E-161E-1407B464E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391068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Breitbild</PresentationFormat>
  <Paragraphs>23</Paragraphs>
  <Slides>4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Das könnt ihr zur PsychOlympia sagen:</vt:lpstr>
      <vt:lpstr>Das könnt ihr zur PsychOlympia sagen: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könnt ihr zur PsychOlympia sagen:</dc:title>
  <dc:creator>Magnus von Behren</dc:creator>
  <cp:lastModifiedBy>Magnus von Behren</cp:lastModifiedBy>
  <cp:revision>1</cp:revision>
  <dcterms:created xsi:type="dcterms:W3CDTF">2023-10-18T10:07:48Z</dcterms:created>
  <dcterms:modified xsi:type="dcterms:W3CDTF">2023-10-19T18:43:26Z</dcterms:modified>
</cp:coreProperties>
</file>