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</p:sldIdLst>
  <p:sldSz cx="18288000" cy="10287000"/>
  <p:notesSz cx="6858000" cy="9144000"/>
  <p:embeddedFontLst>
    <p:embeddedFont>
      <p:font typeface="Amatic SC Bold" charset="1" panose="00000800000000000000"/>
      <p:regular r:id="rId8"/>
    </p:embeddedFont>
    <p:embeddedFont>
      <p:font typeface="Poppins" charset="1" panose="00000500000000000000"/>
      <p:regular r:id="rId9"/>
    </p:embeddedFont>
    <p:embeddedFont>
      <p:font typeface="Poppins Bold" charset="1" panose="0000080000000000000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3125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1905000"/>
            <a:ext cx="18288000" cy="12192000"/>
          </a:xfrm>
          <a:custGeom>
            <a:avLst/>
            <a:gdLst/>
            <a:ahLst/>
            <a:cxnLst/>
            <a:rect r="r" b="b" t="t" l="l"/>
            <a:pathLst>
              <a:path h="12192000" w="18288000">
                <a:moveTo>
                  <a:pt x="0" y="0"/>
                </a:moveTo>
                <a:lnTo>
                  <a:pt x="18288000" y="0"/>
                </a:lnTo>
                <a:lnTo>
                  <a:pt x="18288000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215188" y="333375"/>
            <a:ext cx="3624834" cy="3624834"/>
          </a:xfrm>
          <a:custGeom>
            <a:avLst/>
            <a:gdLst/>
            <a:ahLst/>
            <a:cxnLst/>
            <a:rect r="r" b="b" t="t" l="l"/>
            <a:pathLst>
              <a:path h="3624834" w="3624834">
                <a:moveTo>
                  <a:pt x="0" y="0"/>
                </a:moveTo>
                <a:lnTo>
                  <a:pt x="3624834" y="0"/>
                </a:lnTo>
                <a:lnTo>
                  <a:pt x="3624834" y="3624834"/>
                </a:lnTo>
                <a:lnTo>
                  <a:pt x="0" y="36248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162483" y="3882009"/>
            <a:ext cx="9963034" cy="40852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411"/>
              </a:lnSpc>
            </a:pPr>
            <a:r>
              <a:rPr lang="en-US" sz="3865" b="true">
                <a:solidFill>
                  <a:srgbClr val="FFFFFF"/>
                </a:solidFill>
                <a:latin typeface="Amatic SC Bold"/>
                <a:ea typeface="Amatic SC Bold"/>
                <a:cs typeface="Amatic SC Bold"/>
                <a:sym typeface="Amatic SC Bold"/>
              </a:rPr>
              <a:t>Hunderte Psychologiestudierende - einzigartige Gemeinschaft - Turnier mit exklusiven Disziplinen - Mehrere Bühnen mit Acts aus Indie, Pop und Techno - Zusätzlich entspanntes Nachtprogramm - mehr als 20 Sportarten zum Ausprobieren - Kreative Angebote von A wie Armbänder-Häkeln bis Z wie Zumba - Workshops und Talks - Spiele-wiese - Liebevolles Gelände - Gemeinnützig &amp; Ehrenamtlich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6269906" y="8012868"/>
            <a:ext cx="5748189" cy="1533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 b="true">
                <a:solidFill>
                  <a:srgbClr val="FFFFFF"/>
                </a:solidFill>
                <a:latin typeface="Amatic SC Bold"/>
                <a:ea typeface="Amatic SC Bold"/>
                <a:cs typeface="Amatic SC Bold"/>
                <a:sym typeface="Amatic SC Bold"/>
              </a:rPr>
              <a:t>Mehr als Festival.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5260713" y="9316290"/>
            <a:ext cx="2647206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b="true" sz="3000">
                <a:solidFill>
                  <a:srgbClr val="FFFFFF"/>
                </a:solidFill>
                <a:latin typeface="Amatic SC Bold"/>
                <a:ea typeface="Amatic SC Bold"/>
                <a:cs typeface="Amatic SC Bold"/>
                <a:sym typeface="Amatic SC Bold"/>
              </a:rPr>
              <a:t>@psycholympia_official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5260713" y="8793918"/>
            <a:ext cx="2647206" cy="5795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11"/>
              </a:lnSpc>
              <a:spcBef>
                <a:spcPct val="0"/>
              </a:spcBef>
            </a:pPr>
            <a:r>
              <a:rPr lang="en-US" b="true" sz="3365">
                <a:solidFill>
                  <a:srgbClr val="FFFFFF"/>
                </a:solidFill>
                <a:latin typeface="Amatic SC Bold"/>
                <a:ea typeface="Amatic SC Bold"/>
                <a:cs typeface="Amatic SC Bold"/>
                <a:sym typeface="Amatic SC Bold"/>
              </a:rPr>
              <a:t>www.psycholympia.de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5760553" y="9792540"/>
            <a:ext cx="2147365" cy="1928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445"/>
              </a:lnSpc>
              <a:spcBef>
                <a:spcPct val="0"/>
              </a:spcBef>
            </a:pPr>
            <a:r>
              <a:rPr lang="en-US" sz="1032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ein Angebot des PsyFaKo e.V.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3125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1905000"/>
            <a:ext cx="18288000" cy="12192000"/>
          </a:xfrm>
          <a:custGeom>
            <a:avLst/>
            <a:gdLst/>
            <a:ahLst/>
            <a:cxnLst/>
            <a:rect r="r" b="b" t="t" l="l"/>
            <a:pathLst>
              <a:path h="12192000" w="18288000">
                <a:moveTo>
                  <a:pt x="0" y="0"/>
                </a:moveTo>
                <a:lnTo>
                  <a:pt x="18288000" y="0"/>
                </a:lnTo>
                <a:lnTo>
                  <a:pt x="18288000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215188" y="333375"/>
            <a:ext cx="3624834" cy="3624834"/>
          </a:xfrm>
          <a:custGeom>
            <a:avLst/>
            <a:gdLst/>
            <a:ahLst/>
            <a:cxnLst/>
            <a:rect r="r" b="b" t="t" l="l"/>
            <a:pathLst>
              <a:path h="3624834" w="3624834">
                <a:moveTo>
                  <a:pt x="0" y="0"/>
                </a:moveTo>
                <a:lnTo>
                  <a:pt x="3624834" y="0"/>
                </a:lnTo>
                <a:lnTo>
                  <a:pt x="3624834" y="3624834"/>
                </a:lnTo>
                <a:lnTo>
                  <a:pt x="0" y="36248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162483" y="3882009"/>
            <a:ext cx="9963034" cy="40852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411"/>
              </a:lnSpc>
            </a:pPr>
            <a:r>
              <a:rPr lang="en-US" sz="3865" b="true">
                <a:solidFill>
                  <a:srgbClr val="FFFFFF"/>
                </a:solidFill>
                <a:latin typeface="Amatic SC Bold"/>
                <a:ea typeface="Amatic SC Bold"/>
                <a:cs typeface="Amatic SC Bold"/>
                <a:sym typeface="Amatic SC Bold"/>
              </a:rPr>
              <a:t>Hunderte Psychologiestudierende - einzigartige Gemeinschaft - Turnier mit exklusiven Disziplinen - Mehrere Bühnen mit Acts aus Indie, Pop und Techno - Zusätzlich entspanntes Nachtprogramm - mehr als 20 Sportarten zum Ausprobieren - Kreative Angebote von A wie Armbänder-Häkeln bis Z wie Zumba - Workshops und Talks - Spiele-wiese - Liebevolles Gelände - Gemeinnützig &amp; Ehrenamtlich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6269906" y="8012868"/>
            <a:ext cx="5748189" cy="1533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 b="true">
                <a:solidFill>
                  <a:srgbClr val="FFFFFF"/>
                </a:solidFill>
                <a:latin typeface="Amatic SC Bold"/>
                <a:ea typeface="Amatic SC Bold"/>
                <a:cs typeface="Amatic SC Bold"/>
                <a:sym typeface="Amatic SC Bold"/>
              </a:rPr>
              <a:t>Mehr als Festival.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-1127569" y="6957684"/>
            <a:ext cx="5435618" cy="3329316"/>
          </a:xfrm>
          <a:custGeom>
            <a:avLst/>
            <a:gdLst/>
            <a:ahLst/>
            <a:cxnLst/>
            <a:rect r="r" b="b" t="t" l="l"/>
            <a:pathLst>
              <a:path h="3329316" w="5435618">
                <a:moveTo>
                  <a:pt x="0" y="0"/>
                </a:moveTo>
                <a:lnTo>
                  <a:pt x="5435618" y="0"/>
                </a:lnTo>
                <a:lnTo>
                  <a:pt x="5435618" y="3329316"/>
                </a:lnTo>
                <a:lnTo>
                  <a:pt x="0" y="33293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59132" y="7563518"/>
            <a:ext cx="3379448" cy="14339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25"/>
              </a:lnSpc>
            </a:pPr>
            <a:r>
              <a:rPr lang="en-US" sz="2018">
                <a:solidFill>
                  <a:srgbClr val="531253"/>
                </a:solidFill>
                <a:latin typeface="Poppins"/>
                <a:ea typeface="Poppins"/>
                <a:cs typeface="Poppins"/>
                <a:sym typeface="Poppins"/>
              </a:rPr>
              <a:t>Gewinne in unserer </a:t>
            </a:r>
          </a:p>
          <a:p>
            <a:pPr algn="ctr">
              <a:lnSpc>
                <a:spcPts val="2825"/>
              </a:lnSpc>
              <a:spcBef>
                <a:spcPct val="0"/>
              </a:spcBef>
            </a:pPr>
            <a:r>
              <a:rPr lang="en-US" sz="2018">
                <a:solidFill>
                  <a:srgbClr val="531253"/>
                </a:solidFill>
                <a:latin typeface="Poppins"/>
                <a:ea typeface="Poppins"/>
                <a:cs typeface="Poppins"/>
                <a:sym typeface="Poppins"/>
              </a:rPr>
              <a:t>Ersti-Verlosung bis zum 31.10. ein Ticket für dich &amp; deine Friends! Mehr unter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-1127569" y="9026760"/>
            <a:ext cx="5952851" cy="3962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27"/>
              </a:lnSpc>
              <a:spcBef>
                <a:spcPct val="0"/>
              </a:spcBef>
            </a:pPr>
            <a:r>
              <a:rPr lang="en-US" b="true" sz="2162">
                <a:solidFill>
                  <a:srgbClr val="531253"/>
                </a:solidFill>
                <a:latin typeface="Poppins Bold"/>
                <a:ea typeface="Poppins Bold"/>
                <a:cs typeface="Poppins Bold"/>
                <a:sym typeface="Poppins Bold"/>
              </a:rPr>
              <a:t>psycholympia.de/erstis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5260713" y="9316290"/>
            <a:ext cx="2647206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b="true" sz="3000">
                <a:solidFill>
                  <a:srgbClr val="FFFFFF"/>
                </a:solidFill>
                <a:latin typeface="Amatic SC Bold"/>
                <a:ea typeface="Amatic SC Bold"/>
                <a:cs typeface="Amatic SC Bold"/>
                <a:sym typeface="Amatic SC Bold"/>
              </a:rPr>
              <a:t>@psycholympia_official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5260713" y="8793918"/>
            <a:ext cx="2647206" cy="5795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11"/>
              </a:lnSpc>
              <a:spcBef>
                <a:spcPct val="0"/>
              </a:spcBef>
            </a:pPr>
            <a:r>
              <a:rPr lang="en-US" b="true" sz="3365">
                <a:solidFill>
                  <a:srgbClr val="FFFFFF"/>
                </a:solidFill>
                <a:latin typeface="Amatic SC Bold"/>
                <a:ea typeface="Amatic SC Bold"/>
                <a:cs typeface="Amatic SC Bold"/>
                <a:sym typeface="Amatic SC Bold"/>
              </a:rPr>
              <a:t>www.psycholympia.de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5760553" y="9792540"/>
            <a:ext cx="2147365" cy="1928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445"/>
              </a:lnSpc>
              <a:spcBef>
                <a:spcPct val="0"/>
              </a:spcBef>
            </a:pPr>
            <a:r>
              <a:rPr lang="en-US" sz="1032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ein Angebot des PsyFaKo e.V.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DAGQvLMp-0A</dc:identifier>
  <dcterms:modified xsi:type="dcterms:W3CDTF">2011-08-01T06:04:30Z</dcterms:modified>
  <cp:revision>1</cp:revision>
  <dc:title>ErstiWoche PP Folie</dc:title>
</cp:coreProperties>
</file>